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69" r:id="rId26"/>
    <p:sldId id="270" r:id="rId27"/>
    <p:sldId id="271" r:id="rId28"/>
    <p:sldId id="272" r:id="rId29"/>
    <p:sldId id="257" r:id="rId30"/>
    <p:sldId id="258" r:id="rId31"/>
    <p:sldId id="260" r:id="rId32"/>
    <p:sldId id="261" r:id="rId33"/>
    <p:sldId id="262" r:id="rId34"/>
    <p:sldId id="263" r:id="rId35"/>
    <p:sldId id="264" r:id="rId36"/>
    <p:sldId id="266" r:id="rId37"/>
    <p:sldId id="267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3" r:id="rId54"/>
    <p:sldId id="314" r:id="rId55"/>
    <p:sldId id="315" r:id="rId56"/>
    <p:sldId id="317" r:id="rId57"/>
    <p:sldId id="318" r:id="rId58"/>
    <p:sldId id="319" r:id="rId59"/>
    <p:sldId id="320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4AA1C-2BEB-403D-8D48-E7DE719C89FC}" type="datetimeFigureOut">
              <a:rPr lang="zh-CN" altLang="en-US" smtClean="0"/>
              <a:t>2012-6-5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1AB20-1365-446C-97A4-FC64D653B1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023938"/>
            <a:ext cx="761047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我的文档\桌面\psb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我的文档\桌面\psb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我的文档\桌面\psb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我的文档\桌面\psb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08720"/>
            <a:ext cx="7620000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我的文档\桌面\psb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我的文档\桌面\psb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我的文档\桌面\psb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68760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我的文档\桌面\psb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我的文档\桌面\psb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我的文档\桌面\psb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我的文档\桌面\psb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我的文档\桌面\psb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我的文档\桌面\psb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我的文档\桌面\psb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我的文档\桌面\psb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我的文档\桌面\psb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我的文档\桌面\psb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我的文档\桌面\psb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我的文档\桌面\psb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052736"/>
            <a:ext cx="7620000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我的文档\桌面\psb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我的文档\桌面\psb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我的文档\桌面\psb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我的文档\桌面\psb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我的文档\桌面\ps3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我的文档\桌面\psb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我的文档\桌面\psb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我的文档\桌面\psb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我的文档\桌面\psb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26876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我的文档\桌面\psb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:\我的文档\桌面\psb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:\我的文档\桌面\psb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D:\我的文档\桌面\psb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我的文档\桌面\psb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052736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我的文档\桌面\psb3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我的文档\桌面\psb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D:\我的文档\桌面\psb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D:\我的文档\桌面\psb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D:\我的文档\桌面\psb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7620000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:\我的文档\桌面\psb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0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:\我的文档\桌面\psb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:\我的文档\桌面\psb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D:\我的文档\桌面\psb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:\我的文档\桌面\psb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我的文档\桌面\psb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80728"/>
            <a:ext cx="7620001" cy="4838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D:\我的文档\桌面\psb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D:\我的文档\桌面\psb4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D:\我的文档\桌面\psb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:\我的文档\桌面\psb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D:\我的文档\桌面\psb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D:\我的文档\桌面\psb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:\我的文档\桌面\psb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我的文档\桌面\psb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我的文档\桌面\psb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:\我的文档\桌面\psb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我的文档\桌面\psb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24744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D:\我的文档\桌面\psb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836712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D:\我的文档\桌面\psb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D:\我的文档\桌面\psb6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052736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D:\我的文档\桌面\psb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D:\我的文档\桌面\psb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24744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D:\我的文档\桌面\psb6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80728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D:\我的文档\桌面\psb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7620001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D:\我的文档\桌面\psb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08720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D:\我的文档\桌面\psb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80728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D:\我的文档\桌面\psb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08720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我的文档\桌面\psb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我的文档\桌面\psb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我的文档\桌面\psb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7620000" cy="4838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全屏显示(4:3)</PresentationFormat>
  <Paragraphs>0</Paragraphs>
  <Slides>70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</vt:vector>
  </TitlesOfParts>
  <Company>cric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pengsanqiang</dc:creator>
  <cp:lastModifiedBy>pengsanqiang</cp:lastModifiedBy>
  <cp:revision>1</cp:revision>
  <dcterms:created xsi:type="dcterms:W3CDTF">2012-06-05T07:08:47Z</dcterms:created>
  <dcterms:modified xsi:type="dcterms:W3CDTF">2012-06-05T07:30:05Z</dcterms:modified>
</cp:coreProperties>
</file>